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B7B529-9241-A1D9-2519-1510AB9C4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E470C09-8022-4185-3871-212222C05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D1AC270-8C2D-A565-D7BD-0AE9D374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AA79276-BC6C-5D76-E099-960D1C4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2DC40A-547C-EA43-0EDC-74FBCE9D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17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215EABD-A9E5-533A-3CD7-FE1FE94B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8023BCE-8088-B5AB-2A33-067D460E4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DEBA801-0E4E-D2F6-8F82-DE9DCACF9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9A40FB4-FE94-F39E-1075-3DB7C8F4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884602D-0306-D35D-3314-A942E6CB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613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D61CE570-CBE4-01C1-5C49-B3F614CEF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916EE60D-D5F1-C2FD-BCBB-D40933216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431EDEB-1DBE-3E60-4C17-D479C4ED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D524076-3B2E-3673-F403-9BC147F1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5ECDFE6-98BC-7B48-778D-488BBF6F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86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203CBF9-85EE-5F3E-90AD-CC99CA69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F43F613-955F-0860-3FCD-4E835BB86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006A7EF-1D8C-31EF-51BE-E5FA25BA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E497143-F035-1A83-A485-1E88B092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DB12101-B0A7-A143-6160-A69478AF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517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F5C3ACC-74D5-ABA3-B245-C7948B6E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CC46165-0F81-8E1C-E7AD-E006DF079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2FE58A1-B4B7-4120-A55A-4EBD2FDF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1ED2119-F3D7-DE8C-4208-8EF00154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0634C9A-6215-6B70-7D5A-9724FB7B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815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0BF7D29-0FAA-85AC-2223-CEB0DFA6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D26D721-6F46-9395-5527-F5C76BE8E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21F74E6-C99F-85E7-FF93-03264765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2698D6A-5092-7E98-95C4-6C544677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75F0555-923F-4E66-AD49-73722448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B0252179-9D38-A734-2755-43006564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659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A45E27-DB3D-2E30-0E27-F3609038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6A05981-C967-2EE4-C67C-54CE724F7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1DED69E5-E064-0A3E-406A-BDECF0A71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8B2A919E-6B4A-70B9-3C11-2EBD860A7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E8C402C2-2EF4-6A88-7490-928AE91F3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CA2603E2-637D-6529-3D8E-504F05DA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78F9E2C7-B658-C5AA-CA70-F245B48C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CE78FAC2-5877-9349-9A36-68D599FD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37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4FDD936-0F42-985C-D9AF-E98C0EED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73B5069-D157-1F60-B27A-CE1B3771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E4B6BF3A-A792-7AB7-6B6A-E1201CAC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2AB3809-9961-4459-ACB5-70D67118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109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6CBC31A2-21C1-98A5-C1D4-31CD79EC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DF867CB6-B4B2-838F-500C-59F58588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7E3B076-1812-0A24-BAFC-C93EA6BA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375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FE0FD71-C20D-2EE7-DD56-F74FD305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1744888-5359-E78A-AEEE-A3D2BB4E9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E3249D98-CEFD-1A34-FF19-C0F63BF90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ABA0F6B-73A9-A6A4-CC42-AD73D5BF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0C2535C-E8C8-713F-AFAE-B10C6080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1FD76B4-86B2-06D0-0478-3633B363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267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1B772AF-1DF1-7E70-41A0-0656BDB3F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C565EF98-0647-A952-007B-370D5C3C1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F83834B6-4374-53E8-F291-F6E8687E6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E5BDB16-97B5-CD89-452D-58EC6DF8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B3AFA81-7663-CDE0-5992-B232C1C0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4A5DF13-47A9-E0EC-623F-0257D9B3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29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591FC34C-D18C-8D49-78B9-69473614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8430361-0939-3FB9-62FC-C0FB8FF73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1B381F1-DE71-0D80-F668-1F76BFCB6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CDA7-3E96-42BA-8539-A33505546CD9}" type="datetimeFigureOut">
              <a:rPr lang="lt-LT" smtClean="0"/>
              <a:t>2024-03-05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A6CD7AB-F658-F2DE-F177-6138368FD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D30D9DE-7C5D-64C9-83C0-9469AA8E9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470E8-08A0-4A65-93BA-7DAB9014B6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95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ius.eidimta@vpgt.l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gm.lrv.lt/lt/tapk-ugniagesiu-gelbetoju/turintiems-vidurini-issilavinima-profesinis-mokym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drv.ms/x/s!Ak3qMgEo5FEngkNNG6MPrfnIhGUo?e=RiXb2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4AE2891-3C49-2E49-2CC3-A21C45FAB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Kėdainių priešgaisrinės gelbėjimo tarnybos informacinis pranešimas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F1B68BB-67B9-EEBA-954C-2648A83D7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5440" y="5080000"/>
            <a:ext cx="4013200" cy="163591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K</a:t>
            </a:r>
            <a:r>
              <a:rPr lang="lt-LT" dirty="0" err="1"/>
              <a:t>ėdainių</a:t>
            </a:r>
            <a:r>
              <a:rPr lang="lt-LT" dirty="0"/>
              <a:t> priešgaisrinės gelbėjimo tarnybos viršininkas</a:t>
            </a:r>
            <a:endParaRPr lang="en-US" dirty="0"/>
          </a:p>
          <a:p>
            <a:pPr algn="l"/>
            <a:r>
              <a:rPr lang="en-US" dirty="0"/>
              <a:t>Andrius Eidimtas</a:t>
            </a:r>
            <a:endParaRPr lang="lt-LT" dirty="0"/>
          </a:p>
          <a:p>
            <a:pPr algn="l"/>
            <a:r>
              <a:rPr lang="lt-LT" dirty="0" err="1">
                <a:hlinkClick r:id="rId2"/>
              </a:rPr>
              <a:t>Andrius.eidimta</a:t>
            </a:r>
            <a:r>
              <a:rPr lang="en-US" dirty="0">
                <a:hlinkClick r:id="rId2"/>
              </a:rPr>
              <a:t>@vpgt.lt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Tel. +370 630 00 856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648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02C6FA6-D601-B965-B4C7-5C940AF5A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19" y="-29294"/>
            <a:ext cx="10515600" cy="1325563"/>
          </a:xfrm>
        </p:spPr>
        <p:txBody>
          <a:bodyPr/>
          <a:lstStyle/>
          <a:p>
            <a:r>
              <a:rPr lang="lt-LT" b="1" dirty="0"/>
              <a:t>Ugniagesių gelbėtojų mokyklos kvietimas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7B6938C-B123-C872-094C-8554E436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016000"/>
            <a:ext cx="11867961" cy="5923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>Tapti ugniagesiu gelbėtoju:</a:t>
            </a:r>
          </a:p>
          <a:p>
            <a:pPr algn="l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2024 m. mokymų pradžios ir atrankos į mokymus datos</a:t>
            </a:r>
          </a:p>
          <a:p>
            <a:pPr algn="l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Ugniagesio gelbėtojo modulinės profesinio mokymo programos </a:t>
            </a:r>
            <a:r>
              <a:rPr lang="en-US" dirty="0">
                <a:solidFill>
                  <a:srgbClr val="091A5A"/>
                </a:solidFill>
                <a:latin typeface="Public Sans"/>
              </a:rPr>
              <a:t>		        </a:t>
            </a:r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mokymų pradžios datos: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vasario 26 d.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rugsėjo 2 d.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lapkričio 4 d.</a:t>
            </a:r>
          </a:p>
          <a:p>
            <a:pPr algn="l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Atrankos, mokytis pagal Ugniagesio gelbėtojo modulinę profesinio mokymo programą datos: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sausio 29 - vasario 2 d. DOKUMENTŲ PRIĖMIMAS PASIBAIGĖ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liepos 22-26 d.</a:t>
            </a:r>
          </a:p>
          <a:p>
            <a:pPr lvl="1"/>
            <a:r>
              <a:rPr lang="lt-LT" b="0" i="0" dirty="0">
                <a:solidFill>
                  <a:srgbClr val="091A5A"/>
                </a:solidFill>
                <a:effectLst/>
                <a:latin typeface="Public Sans"/>
              </a:rPr>
              <a:t>spalio 7-11 d.</a:t>
            </a:r>
          </a:p>
          <a:p>
            <a:pPr marL="0" indent="0">
              <a:buNone/>
            </a:pPr>
            <a:r>
              <a:rPr lang="lt-LT" dirty="0"/>
              <a:t>Daugiau informacijos galima gauti atvykus į Kėdainių priešgaisrinę gelbėjimo tarnybą (J. Basanavičiaus g. 57, Kėdainiai, el. p. </a:t>
            </a:r>
            <a:r>
              <a:rPr lang="lt-LT" dirty="0" err="1"/>
              <a:t>kedainiai.pgt</a:t>
            </a:r>
            <a:r>
              <a:rPr lang="en-US" dirty="0"/>
              <a:t>@vpgt.lt</a:t>
            </a:r>
            <a:r>
              <a:rPr lang="lt-LT" dirty="0"/>
              <a:t> arba paskambinus telefonu +370 630 00 856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AD1C2ECE-7E0B-EFEA-1D94-8523AAE4A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560" y="98574"/>
            <a:ext cx="2530921" cy="3023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FFF804-DEF4-0A37-51F3-AF363BFAF80C}"/>
              </a:ext>
            </a:extLst>
          </p:cNvPr>
          <p:cNvSpPr txBox="1"/>
          <p:nvPr/>
        </p:nvSpPr>
        <p:spPr>
          <a:xfrm>
            <a:off x="2682240" y="6390094"/>
            <a:ext cx="9712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>
                <a:hlinkClick r:id="rId3"/>
              </a:rPr>
              <a:t>https://ugm.lrv.lt/lt/tapk-ugniagesiu-gelbetoju/turintiems-vidurini-issilavinima-profesinis-mokymas/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734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620FF7B-03C0-139A-A5D7-445A56F0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Dėl edukacinių susitikimų 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00BC90D-92B8-2E9F-A065-7C82BD564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t-LT" dirty="0"/>
              <a:t>2024 metais Kėdainių priešgaisrinės gelbėjimo tarnybos organizuojamos 4 prevencinės akcijos „Saugūs namai“, „Daugiabučiai be gaisrų“, „Padėk artimui“ ir „Būk saugus mokiny“. </a:t>
            </a:r>
          </a:p>
          <a:p>
            <a:pPr algn="just"/>
            <a:r>
              <a:rPr lang="lt-LT" dirty="0"/>
              <a:t>Daugiau informacijos apie prevencines akcijas bus atsiųsta oficialu raštu šią savaitę</a:t>
            </a:r>
          </a:p>
          <a:p>
            <a:pPr algn="just"/>
            <a:r>
              <a:rPr lang="lt-LT" dirty="0"/>
              <a:t>Kaip ir kiekvienais metais prašau, norinčiųjų atvykti – registruotis užpildant reikiamus duomenis pridedamoje nuorodoje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lt-LT" dirty="0"/>
              <a:t>Užpildyti lentelę iki 2024-04-01</a:t>
            </a:r>
          </a:p>
          <a:p>
            <a:pPr marL="0" indent="0" algn="just">
              <a:buNone/>
            </a:pPr>
            <a:r>
              <a:rPr lang="lt-LT" dirty="0"/>
              <a:t>Ačiū</a:t>
            </a:r>
            <a:r>
              <a:rPr lang="en-US" dirty="0"/>
              <a:t>!</a:t>
            </a:r>
            <a:endParaRPr lang="lt-LT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5CBAB9-2F7A-68A2-101E-3311A2878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680" y="51104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Kėdainiu rajono mokykloms </a:t>
            </a:r>
            <a:r>
              <a:rPr kumimoji="0" lang="lt-LT" altLang="lt-LT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prev</a:t>
            </a:r>
            <a:r>
              <a:rPr kumimoji="0" lang="lt-LT" altLang="lt-L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. veiklos 2024.xlsx</a:t>
            </a:r>
            <a:endParaRPr kumimoji="0" lang="lt-LT" altLang="lt-L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8229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227</Words>
  <Application>Microsoft Office PowerPoint</Application>
  <PresentationFormat>Plačiaekranė</PresentationFormat>
  <Paragraphs>27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Public Sans</vt:lpstr>
      <vt:lpstr>„Office“ tema</vt:lpstr>
      <vt:lpstr>Kėdainių priešgaisrinės gelbėjimo tarnybos informacinis pranešimas</vt:lpstr>
      <vt:lpstr>Ugniagesių gelbėtojų mokyklos kvietimas</vt:lpstr>
      <vt:lpstr>Dėl edukacinių susitikimų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Kėdainių priešgaisrinės gelbėjimo tarnybos informacinis pranešimas</dc:title>
  <dc:creator>Andrius Eidimtas</dc:creator>
  <cp:lastModifiedBy>Andrius Eidimtas</cp:lastModifiedBy>
  <cp:revision>1</cp:revision>
  <dcterms:created xsi:type="dcterms:W3CDTF">2024-03-05T13:25:38Z</dcterms:created>
  <dcterms:modified xsi:type="dcterms:W3CDTF">2024-03-05T13:44:40Z</dcterms:modified>
</cp:coreProperties>
</file>